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Librerías gráficas </a:t>
            </a:r>
            <a:r>
              <a:rPr lang="es-ES" dirty="0" err="1" smtClean="0"/>
              <a:t>Canvas</a:t>
            </a:r>
            <a:r>
              <a:rPr lang="es-ES" dirty="0" smtClean="0"/>
              <a:t> 2D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 y D3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914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D3. Importar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502535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Entre otros puede utilizar formatos CSV y JSON. La ventaja de </a:t>
            </a:r>
            <a:r>
              <a:rPr lang="es-ES" dirty="0" err="1" smtClean="0"/>
              <a:t>Json</a:t>
            </a:r>
            <a:r>
              <a:rPr lang="es-ES" dirty="0" smtClean="0"/>
              <a:t> es que se pueden definir nodos y dentro de ellos más </a:t>
            </a:r>
            <a:r>
              <a:rPr lang="es-ES" dirty="0" err="1" smtClean="0"/>
              <a:t>subnodos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77852"/>
              </p:ext>
            </p:extLst>
          </p:nvPr>
        </p:nvGraphicFramePr>
        <p:xfrm>
          <a:off x="5074275" y="2451004"/>
          <a:ext cx="3847027" cy="4274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Image" r:id="rId3" imgW="6399720" imgH="7111080" progId="Photoshop.Image.13">
                  <p:embed/>
                </p:oleObj>
              </mc:Choice>
              <mc:Fallback>
                <p:oleObj name="Image" r:id="rId3" imgW="6399720" imgH="7111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4275" y="2451004"/>
                        <a:ext cx="3847027" cy="4274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152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72010"/>
              </p:ext>
            </p:extLst>
          </p:nvPr>
        </p:nvGraphicFramePr>
        <p:xfrm>
          <a:off x="2448663" y="708740"/>
          <a:ext cx="9458325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Image" r:id="rId3" imgW="12609360" imgH="7390440" progId="Photoshop.Image.13">
                  <p:embed/>
                </p:oleObj>
              </mc:Choice>
              <mc:Fallback>
                <p:oleObj name="Image" r:id="rId3" imgW="12609360" imgH="7390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8663" y="708740"/>
                        <a:ext cx="9458325" cy="554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250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D3. Gráficos animados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30501"/>
              </p:ext>
            </p:extLst>
          </p:nvPr>
        </p:nvGraphicFramePr>
        <p:xfrm>
          <a:off x="3991544" y="1739492"/>
          <a:ext cx="6114447" cy="445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Image" r:id="rId3" imgW="10831680" imgH="7898400" progId="Photoshop.Image.13">
                  <p:embed/>
                </p:oleObj>
              </mc:Choice>
              <mc:Fallback>
                <p:oleObj name="Image" r:id="rId3" imgW="10831680" imgH="7898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1544" y="1739492"/>
                        <a:ext cx="6114447" cy="445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3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594182"/>
              </p:ext>
            </p:extLst>
          </p:nvPr>
        </p:nvGraphicFramePr>
        <p:xfrm>
          <a:off x="2147909" y="1271007"/>
          <a:ext cx="9662413" cy="44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Image" r:id="rId3" imgW="17091720" imgH="7936200" progId="Photoshop.Image.13">
                  <p:embed/>
                </p:oleObj>
              </mc:Choice>
              <mc:Fallback>
                <p:oleObj name="Image" r:id="rId3" imgW="17091720" imgH="7936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47909" y="1271007"/>
                        <a:ext cx="9662413" cy="44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055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D3. Interacción con los gráficos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263593"/>
              </p:ext>
            </p:extLst>
          </p:nvPr>
        </p:nvGraphicFramePr>
        <p:xfrm>
          <a:off x="4541311" y="1555505"/>
          <a:ext cx="5014913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Image" r:id="rId3" imgW="5015520" imgH="4850640" progId="Photoshop.Image.13">
                  <p:embed/>
                </p:oleObj>
              </mc:Choice>
              <mc:Fallback>
                <p:oleObj name="Image" r:id="rId3" imgW="5015520" imgH="4850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1311" y="1555505"/>
                        <a:ext cx="5014913" cy="485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46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endParaRPr lang="es-ES" dirty="0"/>
          </a:p>
        </p:txBody>
      </p:sp>
      <p:pic>
        <p:nvPicPr>
          <p:cNvPr id="1026" name="Picture 2" descr="PixiJ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768" y="2022743"/>
            <a:ext cx="3048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637754" y="4159876"/>
            <a:ext cx="8822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Librería 2D sobre </a:t>
            </a:r>
            <a:r>
              <a:rPr lang="es-ES" sz="2400" dirty="0" err="1" smtClean="0"/>
              <a:t>WebGL</a:t>
            </a:r>
            <a:r>
              <a:rPr lang="es-ES" sz="2400" dirty="0" smtClean="0"/>
              <a:t> para </a:t>
            </a:r>
            <a:r>
              <a:rPr lang="es-ES" sz="2400" dirty="0" err="1" smtClean="0"/>
              <a:t>Canvas</a:t>
            </a:r>
            <a:endParaRPr lang="es-ES" sz="2400" dirty="0" smtClean="0"/>
          </a:p>
          <a:p>
            <a:pPr algn="ctr"/>
            <a:r>
              <a:rPr lang="es-ES" sz="2400" dirty="0" smtClean="0"/>
              <a:t>Diseñada especialmente para creación de juegos en 2D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2781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Filtrado </a:t>
            </a:r>
            <a:r>
              <a:rPr lang="es-ES" dirty="0" err="1" smtClean="0"/>
              <a:t>WebGL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552645"/>
              </p:ext>
            </p:extLst>
          </p:nvPr>
        </p:nvGraphicFramePr>
        <p:xfrm>
          <a:off x="3240601" y="1905000"/>
          <a:ext cx="7612621" cy="441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3384080" imgH="7758720" progId="Photoshop.Image.13">
                  <p:embed/>
                </p:oleObj>
              </mc:Choice>
              <mc:Fallback>
                <p:oleObj name="Image" r:id="rId3" imgW="13384080" imgH="7758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0601" y="1905000"/>
                        <a:ext cx="7612621" cy="4413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326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Tinte de </a:t>
            </a:r>
            <a:r>
              <a:rPr lang="es-ES" dirty="0" err="1" smtClean="0"/>
              <a:t>Sprites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989563"/>
              </p:ext>
            </p:extLst>
          </p:nvPr>
        </p:nvGraphicFramePr>
        <p:xfrm>
          <a:off x="3179041" y="1442434"/>
          <a:ext cx="7739453" cy="4825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3" imgW="12139560" imgH="7567920" progId="Photoshop.Image.13">
                  <p:embed/>
                </p:oleObj>
              </mc:Choice>
              <mc:Fallback>
                <p:oleObj name="Image" r:id="rId3" imgW="12139560" imgH="75679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9041" y="1442434"/>
                        <a:ext cx="7739453" cy="4825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72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Animación de </a:t>
            </a:r>
            <a:r>
              <a:rPr lang="es-ES" dirty="0" err="1" smtClean="0"/>
              <a:t>Sprites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Se pueden cargar imágenes con la animación completa de un </a:t>
            </a:r>
            <a:r>
              <a:rPr lang="es-ES" dirty="0" err="1" smtClean="0"/>
              <a:t>sprite</a:t>
            </a:r>
            <a:r>
              <a:rPr lang="es-ES" dirty="0" smtClean="0"/>
              <a:t> y luego controlarla mediante configuración en </a:t>
            </a:r>
            <a:r>
              <a:rPr lang="es-ES" dirty="0" err="1" smtClean="0"/>
              <a:t>json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098" name="Picture 2" descr="meet-pixi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150" y="2933274"/>
            <a:ext cx="3789788" cy="37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7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Escenas jerárquicas</a:t>
            </a:r>
            <a:endParaRPr lang="es-ES" dirty="0"/>
          </a:p>
        </p:txBody>
      </p:sp>
      <p:pic>
        <p:nvPicPr>
          <p:cNvPr id="5122" name="Picture 2" descr="meet-pixi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691" y="1645388"/>
            <a:ext cx="4764154" cy="47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9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Soporte para texto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881200"/>
              </p:ext>
            </p:extLst>
          </p:nvPr>
        </p:nvGraphicFramePr>
        <p:xfrm>
          <a:off x="3169711" y="1621844"/>
          <a:ext cx="7758113" cy="490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3" imgW="7758720" imgH="4901400" progId="Photoshop.Image.13">
                  <p:embed/>
                </p:oleObj>
              </mc:Choice>
              <mc:Fallback>
                <p:oleObj name="Image" r:id="rId3" imgW="7758720" imgH="4901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9711" y="1621844"/>
                        <a:ext cx="7758113" cy="490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54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Pixi</a:t>
            </a:r>
            <a:r>
              <a:rPr lang="es-ES" dirty="0" smtClean="0"/>
              <a:t>. Uso de clips de video como </a:t>
            </a:r>
            <a:r>
              <a:rPr lang="es-ES" dirty="0" err="1" smtClean="0"/>
              <a:t>sprites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094804"/>
              </p:ext>
            </p:extLst>
          </p:nvPr>
        </p:nvGraphicFramePr>
        <p:xfrm>
          <a:off x="4047823" y="1784597"/>
          <a:ext cx="6001890" cy="461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Image" r:id="rId3" imgW="9536400" imgH="7326720" progId="Photoshop.Image.13">
                  <p:embed/>
                </p:oleObj>
              </mc:Choice>
              <mc:Fallback>
                <p:oleObj name="Image" r:id="rId3" imgW="9536400" imgH="7326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7823" y="1784597"/>
                        <a:ext cx="6001890" cy="461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63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D3. Data 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documents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4043966"/>
            <a:ext cx="8915400" cy="1867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400" dirty="0" smtClean="0"/>
              <a:t>Creación de gráficos y animaciones mediante datos.</a:t>
            </a:r>
            <a:endParaRPr lang="es-ES" sz="2400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29020"/>
              </p:ext>
            </p:extLst>
          </p:nvPr>
        </p:nvGraphicFramePr>
        <p:xfrm>
          <a:off x="1834356" y="1905000"/>
          <a:ext cx="10425112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Image" r:id="rId3" imgW="10425240" imgH="1549080" progId="Photoshop.Image.13">
                  <p:embed/>
                </p:oleObj>
              </mc:Choice>
              <mc:Fallback>
                <p:oleObj name="Image" r:id="rId3" imgW="10425240" imgH="1549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4356" y="1905000"/>
                        <a:ext cx="10425112" cy="154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13391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</TotalTime>
  <Words>126</Words>
  <Application>Microsoft Office PowerPoint</Application>
  <PresentationFormat>Panorámica</PresentationFormat>
  <Paragraphs>18</Paragraphs>
  <Slides>14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 3</vt:lpstr>
      <vt:lpstr>Espiral</vt:lpstr>
      <vt:lpstr>Adobe Photoshop Image</vt:lpstr>
      <vt:lpstr>Librerías gráficas Canvas 2D</vt:lpstr>
      <vt:lpstr>Pixi</vt:lpstr>
      <vt:lpstr>Pixi. Filtrado WebGL</vt:lpstr>
      <vt:lpstr>Pixi. Tinte de Sprites</vt:lpstr>
      <vt:lpstr>Pixi. Animación de Sprites</vt:lpstr>
      <vt:lpstr>Pixi. Escenas jerárquicas</vt:lpstr>
      <vt:lpstr>Pixi. Soporte para texto</vt:lpstr>
      <vt:lpstr>Pixi. Uso de clips de video como sprites</vt:lpstr>
      <vt:lpstr>D3. Data driven documents</vt:lpstr>
      <vt:lpstr>D3. Importar datos</vt:lpstr>
      <vt:lpstr>Presentación de PowerPoint</vt:lpstr>
      <vt:lpstr>D3. Gráficos animados</vt:lpstr>
      <vt:lpstr>Presentación de PowerPoint</vt:lpstr>
      <vt:lpstr>D3. Interacción con los gráficos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Librerías gráficas Canvas 2D</dc:title>
  <dc:creator>Yo</dc:creator>
  <cp:lastModifiedBy>Yo</cp:lastModifiedBy>
  <cp:revision>3</cp:revision>
  <dcterms:created xsi:type="dcterms:W3CDTF">2015-04-28T10:41:40Z</dcterms:created>
  <dcterms:modified xsi:type="dcterms:W3CDTF">2015-04-28T11:03:19Z</dcterms:modified>
</cp:coreProperties>
</file>